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theme/theme14.xml" ContentType="application/vnd.openxmlformats-officedocument.theme+xml"/>
  <Override PartName="/ppt/slideLayouts/slideLayout3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1"/>
  </p:notesMasterIdLst>
  <p:sldIdLst>
    <p:sldId id="256" r:id="rId16"/>
    <p:sldId id="266" r:id="rId17"/>
    <p:sldId id="260" r:id="rId18"/>
    <p:sldId id="262" r:id="rId19"/>
    <p:sldId id="273" r:id="rId20"/>
    <p:sldId id="274" r:id="rId21"/>
    <p:sldId id="267" r:id="rId22"/>
    <p:sldId id="268" r:id="rId23"/>
    <p:sldId id="269" r:id="rId24"/>
    <p:sldId id="270" r:id="rId25"/>
    <p:sldId id="271" r:id="rId26"/>
    <p:sldId id="272" r:id="rId27"/>
    <p:sldId id="257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50"/>
    <p:restoredTop sz="94701"/>
  </p:normalViewPr>
  <p:slideViewPr>
    <p:cSldViewPr snapToGrid="0" snapToObjects="1">
      <p:cViewPr varScale="1">
        <p:scale>
          <a:sx n="104" d="100"/>
          <a:sy n="104" d="100"/>
        </p:scale>
        <p:origin x="138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188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Understanding the Linux industry and the open source movements </a:t>
            </a:r>
          </a:p>
          <a:p>
            <a:r>
              <a:rPr lang="en-US" dirty="0"/>
              <a:t>• Understanding the major components of a Linux distribution</a:t>
            </a:r>
          </a:p>
          <a:p>
            <a:r>
              <a:rPr lang="en-US" dirty="0"/>
              <a:t>• Gaining the technical proficiency to work on the Linux command line</a:t>
            </a:r>
          </a:p>
          <a:p>
            <a:r>
              <a:rPr lang="en-US" dirty="0"/>
              <a:t>• Gaining a basic understanding of security and administration in Linux</a:t>
            </a:r>
          </a:p>
          <a:p>
            <a:r>
              <a:rPr lang="en-US" dirty="0"/>
              <a:t>• Gaining a basic understanding of how to work with users, groups, and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2185" y="6100951"/>
            <a:ext cx="6009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2991771" y="6029392"/>
            <a:ext cx="86614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4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www.wgu.edu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26" Type="http://schemas.openxmlformats.org/officeDocument/2006/relationships/image" Target="../media/image35.jpg"/><Relationship Id="rId3" Type="http://schemas.openxmlformats.org/officeDocument/2006/relationships/image" Target="../media/image14.jpg"/><Relationship Id="rId21" Type="http://schemas.openxmlformats.org/officeDocument/2006/relationships/image" Target="../media/image30.jpg"/><Relationship Id="rId34" Type="http://schemas.openxmlformats.org/officeDocument/2006/relationships/image" Target="../media/image43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5" Type="http://schemas.openxmlformats.org/officeDocument/2006/relationships/image" Target="../media/image34.jpg"/><Relationship Id="rId33" Type="http://schemas.openxmlformats.org/officeDocument/2006/relationships/image" Target="../media/image42.jpg"/><Relationship Id="rId2" Type="http://schemas.openxmlformats.org/officeDocument/2006/relationships/image" Target="../media/image13.jpg"/><Relationship Id="rId16" Type="http://schemas.openxmlformats.org/officeDocument/2006/relationships/image" Target="../media/image25.jpg"/><Relationship Id="rId20" Type="http://schemas.openxmlformats.org/officeDocument/2006/relationships/image" Target="../media/image29.jpg"/><Relationship Id="rId29" Type="http://schemas.openxmlformats.org/officeDocument/2006/relationships/image" Target="../media/image38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jpg"/><Relationship Id="rId11" Type="http://schemas.openxmlformats.org/officeDocument/2006/relationships/image" Target="../media/image20.jpg"/><Relationship Id="rId24" Type="http://schemas.openxmlformats.org/officeDocument/2006/relationships/image" Target="../media/image33.jpg"/><Relationship Id="rId32" Type="http://schemas.openxmlformats.org/officeDocument/2006/relationships/image" Target="../media/image41.jpg"/><Relationship Id="rId5" Type="http://schemas.openxmlformats.org/officeDocument/2006/relationships/image" Target="../media/image15.jpg"/><Relationship Id="rId15" Type="http://schemas.openxmlformats.org/officeDocument/2006/relationships/image" Target="../media/image24.jpg"/><Relationship Id="rId23" Type="http://schemas.openxmlformats.org/officeDocument/2006/relationships/image" Target="../media/image32.jpg"/><Relationship Id="rId28" Type="http://schemas.openxmlformats.org/officeDocument/2006/relationships/image" Target="../media/image37.jpg"/><Relationship Id="rId36" Type="http://schemas.openxmlformats.org/officeDocument/2006/relationships/image" Target="../media/image45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31" Type="http://schemas.openxmlformats.org/officeDocument/2006/relationships/image" Target="../media/image40.jpg"/><Relationship Id="rId4" Type="http://schemas.openxmlformats.org/officeDocument/2006/relationships/image" Target="../media/image9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Relationship Id="rId22" Type="http://schemas.openxmlformats.org/officeDocument/2006/relationships/image" Target="../media/image31.jpg"/><Relationship Id="rId27" Type="http://schemas.openxmlformats.org/officeDocument/2006/relationships/image" Target="../media/image36.jpg"/><Relationship Id="rId30" Type="http://schemas.openxmlformats.org/officeDocument/2006/relationships/image" Target="../media/image39.jpg"/><Relationship Id="rId35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jpg"/><Relationship Id="rId18" Type="http://schemas.openxmlformats.org/officeDocument/2006/relationships/image" Target="../media/image62.jpg"/><Relationship Id="rId26" Type="http://schemas.openxmlformats.org/officeDocument/2006/relationships/image" Target="../media/image70.jpg"/><Relationship Id="rId39" Type="http://schemas.openxmlformats.org/officeDocument/2006/relationships/image" Target="../media/image83.jpg"/><Relationship Id="rId21" Type="http://schemas.openxmlformats.org/officeDocument/2006/relationships/image" Target="../media/image65.jpg"/><Relationship Id="rId34" Type="http://schemas.openxmlformats.org/officeDocument/2006/relationships/image" Target="../media/image78.jpg"/><Relationship Id="rId42" Type="http://schemas.openxmlformats.org/officeDocument/2006/relationships/image" Target="../media/image86.jpg"/><Relationship Id="rId47" Type="http://schemas.openxmlformats.org/officeDocument/2006/relationships/image" Target="../media/image91.jpg"/><Relationship Id="rId50" Type="http://schemas.openxmlformats.org/officeDocument/2006/relationships/image" Target="../media/image94.jpg"/><Relationship Id="rId55" Type="http://schemas.openxmlformats.org/officeDocument/2006/relationships/image" Target="../media/image99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6" Type="http://schemas.openxmlformats.org/officeDocument/2006/relationships/image" Target="../media/image60.jpg"/><Relationship Id="rId20" Type="http://schemas.openxmlformats.org/officeDocument/2006/relationships/image" Target="../media/image64.jpg"/><Relationship Id="rId29" Type="http://schemas.openxmlformats.org/officeDocument/2006/relationships/image" Target="../media/image73.jpg"/><Relationship Id="rId41" Type="http://schemas.openxmlformats.org/officeDocument/2006/relationships/image" Target="../media/image85.jpg"/><Relationship Id="rId54" Type="http://schemas.openxmlformats.org/officeDocument/2006/relationships/image" Target="../media/image98.jpg"/><Relationship Id="rId62" Type="http://schemas.openxmlformats.org/officeDocument/2006/relationships/image" Target="../media/image106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24" Type="http://schemas.openxmlformats.org/officeDocument/2006/relationships/image" Target="../media/image68.jpg"/><Relationship Id="rId32" Type="http://schemas.openxmlformats.org/officeDocument/2006/relationships/image" Target="../media/image76.jpg"/><Relationship Id="rId37" Type="http://schemas.openxmlformats.org/officeDocument/2006/relationships/image" Target="../media/image81.jpg"/><Relationship Id="rId40" Type="http://schemas.openxmlformats.org/officeDocument/2006/relationships/image" Target="../media/image84.jpg"/><Relationship Id="rId45" Type="http://schemas.openxmlformats.org/officeDocument/2006/relationships/image" Target="../media/image89.jpg"/><Relationship Id="rId53" Type="http://schemas.openxmlformats.org/officeDocument/2006/relationships/image" Target="../media/image97.jpg"/><Relationship Id="rId58" Type="http://schemas.openxmlformats.org/officeDocument/2006/relationships/image" Target="../media/image102.jpg"/><Relationship Id="rId5" Type="http://schemas.openxmlformats.org/officeDocument/2006/relationships/image" Target="../media/image49.jpg"/><Relationship Id="rId15" Type="http://schemas.openxmlformats.org/officeDocument/2006/relationships/image" Target="../media/image59.jpg"/><Relationship Id="rId23" Type="http://schemas.openxmlformats.org/officeDocument/2006/relationships/image" Target="../media/image67.jpg"/><Relationship Id="rId28" Type="http://schemas.openxmlformats.org/officeDocument/2006/relationships/image" Target="../media/image72.jpg"/><Relationship Id="rId36" Type="http://schemas.openxmlformats.org/officeDocument/2006/relationships/image" Target="../media/image80.jpg"/><Relationship Id="rId49" Type="http://schemas.openxmlformats.org/officeDocument/2006/relationships/image" Target="../media/image93.jpg"/><Relationship Id="rId57" Type="http://schemas.openxmlformats.org/officeDocument/2006/relationships/image" Target="../media/image101.jpg"/><Relationship Id="rId61" Type="http://schemas.openxmlformats.org/officeDocument/2006/relationships/image" Target="../media/image105.jpg"/><Relationship Id="rId10" Type="http://schemas.openxmlformats.org/officeDocument/2006/relationships/image" Target="../media/image54.jpg"/><Relationship Id="rId19" Type="http://schemas.openxmlformats.org/officeDocument/2006/relationships/image" Target="../media/image63.jpg"/><Relationship Id="rId31" Type="http://schemas.openxmlformats.org/officeDocument/2006/relationships/image" Target="../media/image75.jpg"/><Relationship Id="rId44" Type="http://schemas.openxmlformats.org/officeDocument/2006/relationships/image" Target="../media/image88.jpg"/><Relationship Id="rId52" Type="http://schemas.openxmlformats.org/officeDocument/2006/relationships/image" Target="../media/image96.jpg"/><Relationship Id="rId60" Type="http://schemas.openxmlformats.org/officeDocument/2006/relationships/image" Target="../media/image10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Relationship Id="rId14" Type="http://schemas.openxmlformats.org/officeDocument/2006/relationships/image" Target="../media/image58.jpg"/><Relationship Id="rId22" Type="http://schemas.openxmlformats.org/officeDocument/2006/relationships/image" Target="../media/image66.jpg"/><Relationship Id="rId27" Type="http://schemas.openxmlformats.org/officeDocument/2006/relationships/image" Target="../media/image71.jpg"/><Relationship Id="rId30" Type="http://schemas.openxmlformats.org/officeDocument/2006/relationships/image" Target="../media/image74.jpg"/><Relationship Id="rId35" Type="http://schemas.openxmlformats.org/officeDocument/2006/relationships/image" Target="../media/image79.jpg"/><Relationship Id="rId43" Type="http://schemas.openxmlformats.org/officeDocument/2006/relationships/image" Target="../media/image87.jpg"/><Relationship Id="rId48" Type="http://schemas.openxmlformats.org/officeDocument/2006/relationships/image" Target="../media/image92.jpg"/><Relationship Id="rId56" Type="http://schemas.openxmlformats.org/officeDocument/2006/relationships/image" Target="../media/image100.jpg"/><Relationship Id="rId8" Type="http://schemas.openxmlformats.org/officeDocument/2006/relationships/image" Target="../media/image52.jpg"/><Relationship Id="rId51" Type="http://schemas.openxmlformats.org/officeDocument/2006/relationships/image" Target="../media/image95.jpg"/><Relationship Id="rId3" Type="http://schemas.openxmlformats.org/officeDocument/2006/relationships/image" Target="../media/image47.jpg"/><Relationship Id="rId12" Type="http://schemas.openxmlformats.org/officeDocument/2006/relationships/image" Target="../media/image56.jpg"/><Relationship Id="rId17" Type="http://schemas.openxmlformats.org/officeDocument/2006/relationships/image" Target="../media/image61.jpg"/><Relationship Id="rId25" Type="http://schemas.openxmlformats.org/officeDocument/2006/relationships/image" Target="../media/image69.jpg"/><Relationship Id="rId33" Type="http://schemas.openxmlformats.org/officeDocument/2006/relationships/image" Target="../media/image77.jpg"/><Relationship Id="rId38" Type="http://schemas.openxmlformats.org/officeDocument/2006/relationships/image" Target="../media/image82.jpg"/><Relationship Id="rId46" Type="http://schemas.openxmlformats.org/officeDocument/2006/relationships/image" Target="../media/image90.jpg"/><Relationship Id="rId59" Type="http://schemas.openxmlformats.org/officeDocument/2006/relationships/image" Target="../media/image10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150964" cy="2387600"/>
          </a:xfrm>
        </p:spPr>
        <p:txBody>
          <a:bodyPr/>
          <a:lstStyle/>
          <a:p>
            <a:r>
              <a:rPr lang="en-US" dirty="0"/>
              <a:t>Passing the Objective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Prepare for the LPI Linux Essentials Certification Exam</a:t>
            </a:r>
          </a:p>
          <a:p>
            <a:r>
              <a:rPr lang="en-US" sz="2000" dirty="0"/>
              <a:t>C851 Cohort Session for Sunday, July 18,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Dr. John S. Galliano</a:t>
            </a:r>
            <a:r>
              <a:rPr lang="en-US" dirty="0"/>
              <a:t> | C851 Course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1994-A630-432D-88DC-48F6126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E9B2-243E-47A6-8BA9-3CFD276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3F9B2-7D69-4F15-9E1F-77A05EA12AD5}"/>
              </a:ext>
            </a:extLst>
          </p:cNvPr>
          <p:cNvSpPr/>
          <p:nvPr/>
        </p:nvSpPr>
        <p:spPr>
          <a:xfrm>
            <a:off x="331070" y="641241"/>
            <a:ext cx="4900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of the following is the on-demand availability of computer system resources, especially data storage and computing power, without direct active management by the user?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Remote Computing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On-demand Computing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Cloud Computing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Passive Computing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077ED8-97CC-4B40-9B72-09D31C31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77184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1994-A630-432D-88DC-48F6126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E9B2-243E-47A6-8BA9-3CFD276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3F9B2-7D69-4F15-9E1F-77A05EA12AD5}"/>
              </a:ext>
            </a:extLst>
          </p:cNvPr>
          <p:cNvSpPr/>
          <p:nvPr/>
        </p:nvSpPr>
        <p:spPr>
          <a:xfrm>
            <a:off x="331070" y="641242"/>
            <a:ext cx="56414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keyboard shortcut allows copying highlighted text while working in the command line terminal?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C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SHIFT + C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ALT + C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CTRL + TAB + 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3B5898-6D4A-4871-96E5-19220B5E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9" y="641242"/>
            <a:ext cx="5196712" cy="612885"/>
          </a:xfrm>
        </p:spPr>
        <p:txBody>
          <a:bodyPr/>
          <a:lstStyle/>
          <a:p>
            <a:r>
              <a:rPr lang="en-US" dirty="0"/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110679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F2F8-239E-4604-8564-00190695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1C2E-3DE8-438D-9642-5510E4E3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8CA4B-5E8E-4653-9130-F6AE827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005A2-69F9-4E1B-A465-0BCD8AFCAB63}"/>
              </a:ext>
            </a:extLst>
          </p:cNvPr>
          <p:cNvSpPr/>
          <p:nvPr/>
        </p:nvSpPr>
        <p:spPr>
          <a:xfrm>
            <a:off x="331070" y="641242"/>
            <a:ext cx="56414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of the following can be used to represent a single number from 3 to 9?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[3456789]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[3-9]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[three-nine]</a:t>
            </a:r>
          </a:p>
          <a:p>
            <a:pPr marL="342900" indent="-342900">
              <a:buFontTx/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[9-3]</a:t>
            </a:r>
          </a:p>
        </p:txBody>
      </p:sp>
    </p:spTree>
    <p:extLst>
      <p:ext uri="{BB962C8B-B14F-4D97-AF65-F5344CB8AC3E}">
        <p14:creationId xmlns:p14="http://schemas.microsoft.com/office/powerpoint/2010/main" val="366669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1" y="2914316"/>
            <a:ext cx="1259323" cy="523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61" y="1819252"/>
            <a:ext cx="896104" cy="74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1" y="1569176"/>
            <a:ext cx="1020362" cy="1474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5" y="1670394"/>
            <a:ext cx="1636880" cy="1961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94" y="1562049"/>
            <a:ext cx="1084881" cy="1211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3012159"/>
            <a:ext cx="685817" cy="1240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20" y="3183896"/>
            <a:ext cx="654752" cy="709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7" y="3972751"/>
            <a:ext cx="798128" cy="8076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71" y="3603942"/>
            <a:ext cx="917608" cy="857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22" y="4811175"/>
            <a:ext cx="470753" cy="540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9" y="4062579"/>
            <a:ext cx="559168" cy="420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65" y="4787192"/>
            <a:ext cx="451635" cy="3321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1" y="4318916"/>
            <a:ext cx="243740" cy="243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92" y="4314137"/>
            <a:ext cx="499428" cy="4970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06" y="5160057"/>
            <a:ext cx="375168" cy="382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98" y="4956982"/>
            <a:ext cx="626077" cy="4492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22" y="4130841"/>
            <a:ext cx="903271" cy="757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92" y="1623303"/>
            <a:ext cx="630855" cy="5663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70" y="3288244"/>
            <a:ext cx="458805" cy="3632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15" y="2384254"/>
            <a:ext cx="535272" cy="5352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01" y="4489817"/>
            <a:ext cx="401454" cy="4946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0" y="1611570"/>
            <a:ext cx="747946" cy="5519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30" y="5148146"/>
            <a:ext cx="406233" cy="3751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24" y="2604911"/>
            <a:ext cx="274805" cy="363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26" y="3518875"/>
            <a:ext cx="339325" cy="4062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981" y="1594353"/>
            <a:ext cx="370388" cy="4898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24" y="4619238"/>
            <a:ext cx="747946" cy="5185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2572809"/>
            <a:ext cx="568726" cy="470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48" y="3463913"/>
            <a:ext cx="551999" cy="5161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193" y="4433840"/>
            <a:ext cx="401454" cy="6045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529" y="1627801"/>
            <a:ext cx="681037" cy="4874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415" y="17290350"/>
            <a:ext cx="45403" cy="47553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9" y="1819252"/>
            <a:ext cx="556778" cy="7885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85" y="5119347"/>
            <a:ext cx="1082492" cy="34410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59" y="2344601"/>
            <a:ext cx="327376" cy="4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Library -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0" y="2745912"/>
            <a:ext cx="685817" cy="518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2" y="1450964"/>
            <a:ext cx="499428" cy="735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74" y="1453354"/>
            <a:ext cx="551999" cy="606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4" y="2545869"/>
            <a:ext cx="301090" cy="253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5" y="3832526"/>
            <a:ext cx="375168" cy="363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2" y="1370215"/>
            <a:ext cx="480311" cy="487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83" y="3374458"/>
            <a:ext cx="248519" cy="47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09" y="2307772"/>
            <a:ext cx="181610" cy="18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16" y="2089024"/>
            <a:ext cx="205506" cy="5065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84" y="1121622"/>
            <a:ext cx="525714" cy="52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11" y="4378762"/>
            <a:ext cx="922387" cy="853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35" y="4441689"/>
            <a:ext cx="1034699" cy="11780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85" y="2984907"/>
            <a:ext cx="618907" cy="525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248" y="3345373"/>
            <a:ext cx="430129" cy="657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5" y="3319475"/>
            <a:ext cx="812467" cy="10179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82" y="4486817"/>
            <a:ext cx="427740" cy="64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1" y="3360041"/>
            <a:ext cx="449245" cy="339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92" y="4510713"/>
            <a:ext cx="399065" cy="5997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25" y="4605936"/>
            <a:ext cx="246129" cy="4755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0" y="4409036"/>
            <a:ext cx="482701" cy="3369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41" y="3641639"/>
            <a:ext cx="418181" cy="5806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89" y="3403913"/>
            <a:ext cx="657142" cy="544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62" y="5164219"/>
            <a:ext cx="487479" cy="3106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02" y="1380967"/>
            <a:ext cx="260467" cy="4659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46" y="4019288"/>
            <a:ext cx="568726" cy="442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13" y="2251643"/>
            <a:ext cx="367998" cy="2509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84" y="2324584"/>
            <a:ext cx="690596" cy="5233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513" y="2100458"/>
            <a:ext cx="638025" cy="8172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61" y="1475461"/>
            <a:ext cx="358441" cy="3297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407" y="3540784"/>
            <a:ext cx="425350" cy="3369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90" y="2887261"/>
            <a:ext cx="272415" cy="4062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83" y="2773393"/>
            <a:ext cx="93195" cy="7479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0" y="2243501"/>
            <a:ext cx="439687" cy="5519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65" y="2936860"/>
            <a:ext cx="174441" cy="1696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75" y="3015506"/>
            <a:ext cx="346493" cy="4038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18" y="3433330"/>
            <a:ext cx="525714" cy="3178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75" y="3731784"/>
            <a:ext cx="475532" cy="454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86" y="4036256"/>
            <a:ext cx="688207" cy="709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80" y="3940981"/>
            <a:ext cx="272415" cy="3823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07" y="4567541"/>
            <a:ext cx="626077" cy="664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61" y="3569537"/>
            <a:ext cx="179220" cy="1816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0" y="4790299"/>
            <a:ext cx="186390" cy="3202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53" y="4041038"/>
            <a:ext cx="408623" cy="3679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67" y="4790299"/>
            <a:ext cx="556778" cy="78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078" y="5474868"/>
            <a:ext cx="556778" cy="7885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8" y="3450056"/>
            <a:ext cx="351272" cy="42057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28" y="5210606"/>
            <a:ext cx="583064" cy="2007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05" y="4240327"/>
            <a:ext cx="133818" cy="84114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15" y="5109072"/>
            <a:ext cx="494649" cy="49703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05" y="4608326"/>
            <a:ext cx="246129" cy="47314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74" y="1247294"/>
            <a:ext cx="501817" cy="5018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1" y="3264457"/>
            <a:ext cx="434909" cy="4349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04" y="2002779"/>
            <a:ext cx="946285" cy="98212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07" y="2491773"/>
            <a:ext cx="437298" cy="55199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50" y="1314072"/>
            <a:ext cx="499428" cy="30587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57" y="1197350"/>
            <a:ext cx="207895" cy="4803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86" y="1161666"/>
            <a:ext cx="728831" cy="8291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13" y="1189565"/>
            <a:ext cx="573505" cy="47075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9" y="2010813"/>
            <a:ext cx="303480" cy="59023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60" y="2994478"/>
            <a:ext cx="688207" cy="54483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16" y="2035906"/>
            <a:ext cx="406233" cy="5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5196999" cy="35567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</a:rPr>
              <a:t>5 Domains</a:t>
            </a:r>
          </a:p>
          <a:p>
            <a:r>
              <a:rPr lang="en-US" dirty="0">
                <a:solidFill>
                  <a:schemeClr val="bg1"/>
                </a:solidFill>
              </a:rPr>
              <a:t>Exam Specifics</a:t>
            </a:r>
          </a:p>
          <a:p>
            <a:r>
              <a:rPr lang="en-US" dirty="0">
                <a:solidFill>
                  <a:schemeClr val="bg1"/>
                </a:solidFill>
              </a:rPr>
              <a:t>Demos/Hands-on</a:t>
            </a:r>
          </a:p>
          <a:p>
            <a:r>
              <a:rPr lang="en-US" dirty="0">
                <a:solidFill>
                  <a:schemeClr val="bg1"/>
                </a:solidFill>
              </a:rPr>
              <a:t>Sample Exam Questions</a:t>
            </a:r>
          </a:p>
          <a:p>
            <a:r>
              <a:rPr lang="en-US" dirty="0">
                <a:solidFill>
                  <a:schemeClr val="bg1"/>
                </a:solidFill>
              </a:rPr>
              <a:t>Wrap-Up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 Domains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Linux Community and a Career in Open Source</a:t>
            </a:r>
          </a:p>
          <a:p>
            <a:r>
              <a:rPr lang="en-US" dirty="0"/>
              <a:t>Finding Your Way on a Linux System</a:t>
            </a:r>
          </a:p>
          <a:p>
            <a:r>
              <a:rPr lang="en-US" dirty="0"/>
              <a:t>The Power of the Command Line</a:t>
            </a:r>
          </a:p>
          <a:p>
            <a:r>
              <a:rPr lang="en-US" dirty="0"/>
              <a:t>The Linux Operating System</a:t>
            </a:r>
          </a:p>
          <a:p>
            <a:r>
              <a:rPr lang="en-US" dirty="0"/>
              <a:t>Security and File Permissions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Linux Essentials - Credly">
            <a:extLst>
              <a:ext uri="{FF2B5EF4-FFF2-40B4-BE49-F238E27FC236}">
                <a16:creationId xmlns:a16="http://schemas.microsoft.com/office/drawing/2014/main" id="{CA18C69A-A1F0-4421-BF3E-DC9CCA40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509" y="1401618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Exam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 book</a:t>
            </a:r>
          </a:p>
          <a:p>
            <a:r>
              <a:rPr lang="en-US" dirty="0"/>
              <a:t>Up to 60 minutes</a:t>
            </a:r>
          </a:p>
          <a:p>
            <a:r>
              <a:rPr lang="en-US" dirty="0"/>
              <a:t>40 multiple-choice with some multi-select and fill-in-the-blank items</a:t>
            </a:r>
          </a:p>
          <a:p>
            <a:r>
              <a:rPr lang="en-US" dirty="0"/>
              <a:t>Minimum score of 500 points to pass, on a scale of 200 to 800</a:t>
            </a:r>
          </a:p>
          <a:p>
            <a:r>
              <a:rPr lang="en-US" dirty="0"/>
              <a:t>No prerequisites</a:t>
            </a:r>
          </a:p>
          <a:p>
            <a:r>
              <a:rPr lang="en-US" dirty="0"/>
              <a:t>Lifetime certification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47" y="1731220"/>
            <a:ext cx="2133119" cy="3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4FC7-47D4-4758-A251-37A9F246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Permissions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44ECD-6AC3-4B47-8CF3-CEC83F13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Understanding Basic File Permissions and ownership in Linux – The Geek Diary">
            <a:extLst>
              <a:ext uri="{FF2B5EF4-FFF2-40B4-BE49-F238E27FC236}">
                <a16:creationId xmlns:a16="http://schemas.microsoft.com/office/drawing/2014/main" id="{1DA76948-A45B-4B25-88CF-BD7CE210B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95" y="1617345"/>
            <a:ext cx="8303419" cy="362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8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1A9B-CE7D-4C6A-BDAD-14655F67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6266-B243-467A-80A2-9B55417B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A Unix and Linux Permissions Primer | Daniel Miessler">
            <a:extLst>
              <a:ext uri="{FF2B5EF4-FFF2-40B4-BE49-F238E27FC236}">
                <a16:creationId xmlns:a16="http://schemas.microsoft.com/office/drawing/2014/main" id="{8E0F20D6-7D8C-4D0C-B120-804A1C04D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4" y="1149783"/>
            <a:ext cx="4941681" cy="41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82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Demos!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follow along, fire up your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EF4C5-417E-4516-B0A0-F145B277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48" y="1770393"/>
            <a:ext cx="2493117" cy="27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443FE-94A5-4C57-AA3B-A74A2372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47" y="1731220"/>
            <a:ext cx="2133119" cy="3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6F91-0237-481E-A539-90ABA4C8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1994-A630-432D-88DC-48F6126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 Smartcard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E9B2-243E-47A6-8BA9-3CFD276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3F9B2-7D69-4F15-9E1F-77A05EA12AD5}"/>
              </a:ext>
            </a:extLst>
          </p:cNvPr>
          <p:cNvSpPr/>
          <p:nvPr/>
        </p:nvSpPr>
        <p:spPr>
          <a:xfrm>
            <a:off x="331071" y="641242"/>
            <a:ext cx="55951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Which of the following can you NOT install Linux on?</a:t>
            </a:r>
          </a:p>
          <a:p>
            <a:endParaRPr lang="en-US" b="1" dirty="0">
              <a:solidFill>
                <a:srgbClr val="3C3B37"/>
              </a:solidFill>
              <a:latin typeface="sf pro text"/>
            </a:endParaRP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Cloud servers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Desktops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Smartphones</a:t>
            </a:r>
          </a:p>
          <a:p>
            <a:pPr marL="342900" indent="-342900">
              <a:buAutoNum type="alphaUcPeriod"/>
            </a:pPr>
            <a:r>
              <a:rPr lang="en-US" b="1" dirty="0">
                <a:solidFill>
                  <a:srgbClr val="3C3B37"/>
                </a:solidFill>
                <a:latin typeface="sf pro text"/>
              </a:rPr>
              <a:t>Smartcard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379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218</TotalTime>
  <Words>412</Words>
  <Application>Microsoft Office PowerPoint</Application>
  <PresentationFormat>Widescreen</PresentationFormat>
  <Paragraphs>85</Paragraphs>
  <Slides>15</Slides>
  <Notes>2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Arial</vt:lpstr>
      <vt:lpstr>Calibri</vt:lpstr>
      <vt:lpstr>sf pro text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Passing the Objective Assessment</vt:lpstr>
      <vt:lpstr>PowerPoint Presentation</vt:lpstr>
      <vt:lpstr>5 Exam Domains</vt:lpstr>
      <vt:lpstr>About the Exam</vt:lpstr>
      <vt:lpstr>Files and Permissions</vt:lpstr>
      <vt:lpstr>UGO?</vt:lpstr>
      <vt:lpstr>Let’s Do Some Demos!</vt:lpstr>
      <vt:lpstr>Sample Questions</vt:lpstr>
      <vt:lpstr>Answer:</vt:lpstr>
      <vt:lpstr>Answer:</vt:lpstr>
      <vt:lpstr>Answer:</vt:lpstr>
      <vt:lpstr>Answer:</vt:lpstr>
      <vt:lpstr>What Questions Do you Have for Me?</vt:lpstr>
      <vt:lpstr>Icon Library - Page 1</vt:lpstr>
      <vt:lpstr>Icon Library - Page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15</cp:revision>
  <dcterms:created xsi:type="dcterms:W3CDTF">2021-06-27T13:01:38Z</dcterms:created>
  <dcterms:modified xsi:type="dcterms:W3CDTF">2021-07-18T13:23:57Z</dcterms:modified>
</cp:coreProperties>
</file>